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fast_greedy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keep.fz.fast_greedy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keep.fz.fast_greedy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keep.fz.fast_greedy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keep.fz.fast_greedy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keep.fz.fast_greedy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fast_gree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leading_eigen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keep.fz.leading_eige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keep.fz.leading_eige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keep.fz.leading_eige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keep.fz.leading_eige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keep.fz.leading_eige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eading_eig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leiden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keep.fz.leide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keep.fz.leide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keep.fz.leide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keep.fz.leide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keep.fz.leide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eid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louvain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keep.fz.louvain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keep.fz.louvain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keep.fz.louvain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keep.fz.louvain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keep.fz.louvain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louva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Assigned class on U-map and SST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 - spinglass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space</a:t>
            </a:r>
          </a:p>
        </p:txBody>
      </p:sp>
      <p:pic>
        <p:nvPicPr>
          <p:cNvPr id="4" name="Picture 3" descr="V513.class.umap.keep.fz.spinglass.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0"/>
            <a:ext cx="49377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product</a:t>
            </a:r>
          </a:p>
        </p:txBody>
      </p:sp>
      <p:pic>
        <p:nvPicPr>
          <p:cNvPr id="6" name="Picture 5" descr="V513.class.umap.keep.fz.spinglass.prod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54480"/>
            <a:ext cx="493776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1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rrs</a:t>
            </a:r>
          </a:p>
        </p:txBody>
      </p:sp>
      <p:pic>
        <p:nvPicPr>
          <p:cNvPr id="8" name="Picture 7" descr="V513.class.umap.keep.fz.spinglass.r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54480"/>
            <a:ext cx="493776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satellite</a:t>
            </a:r>
          </a:p>
        </p:txBody>
      </p:sp>
      <p:pic>
        <p:nvPicPr>
          <p:cNvPr id="10" name="Picture 9" descr="V513.class.umap.keep.fz.spinglass.satel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754880"/>
            <a:ext cx="493776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allfeat</a:t>
            </a:r>
          </a:p>
        </p:txBody>
      </p:sp>
      <p:pic>
        <p:nvPicPr>
          <p:cNvPr id="12" name="Picture 11" descr="V513.class.umap.keep.fz.spinglass.allfe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754880"/>
            <a:ext cx="493776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01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sst</a:t>
            </a:r>
          </a:p>
        </p:txBody>
      </p:sp>
      <p:pic>
        <p:nvPicPr>
          <p:cNvPr id="14" name="Picture 13" descr="V514.class.sst.fz.spinglas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5488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